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24D0-2F84-4E2F-83AD-81E6C0E28652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3D03-90D8-46E4-A46D-918B6E61D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50520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Square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Fluffy listened to the honks and screeches and other sounds of the city</a:t>
            </a:r>
          </a:p>
          <a:p>
            <a:r>
              <a:rPr lang="en-US" u="sng" dirty="0" smtClean="0"/>
              <a:t>Onomatopoeia</a:t>
            </a:r>
            <a:r>
              <a:rPr lang="en-US" dirty="0" smtClean="0"/>
              <a:t>: The use of a word that sounds like its meaning</a:t>
            </a:r>
          </a:p>
          <a:p>
            <a:r>
              <a:rPr lang="en-US" dirty="0"/>
              <a:t>https://</a:t>
            </a:r>
            <a:r>
              <a:rPr lang="en-US" dirty="0" smtClean="0"/>
              <a:t>www.youtube.com/watch?v=2Ks5-thZl4w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761"/>
            <a:ext cx="4038600" cy="32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– Create Poster!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have the rest of the class period to create a poster for any onomatopoeia word you choose!  Please work individually.  Good luck!!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014"/>
            <a:ext cx="4038600" cy="30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Artwork #1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Square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Fluffy frolicked with her favorite friends at the farmyard festival on Friday</a:t>
            </a:r>
          </a:p>
          <a:p>
            <a:r>
              <a:rPr lang="en-US" u="sng" dirty="0" smtClean="0"/>
              <a:t>Alliteration</a:t>
            </a:r>
            <a:r>
              <a:rPr lang="en-US" dirty="0" smtClean="0"/>
              <a:t>: The repetition of the same consonant sound in words occurring near one another.</a:t>
            </a:r>
          </a:p>
          <a:p>
            <a:r>
              <a:rPr lang="en-US" smtClean="0"/>
              <a:t>Review sounds!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1565"/>
            <a:ext cx="4038600" cy="45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Alliteration</a:t>
            </a:r>
            <a:r>
              <a:rPr lang="en-US" dirty="0"/>
              <a:t> is where the </a:t>
            </a:r>
            <a:r>
              <a:rPr lang="en-US" b="1" dirty="0"/>
              <a:t>same</a:t>
            </a:r>
            <a:r>
              <a:rPr lang="en-US" dirty="0"/>
              <a:t> sound is </a:t>
            </a:r>
            <a:r>
              <a:rPr lang="en-US" b="1" dirty="0"/>
              <a:t>repeated</a:t>
            </a:r>
            <a:r>
              <a:rPr lang="en-US" dirty="0"/>
              <a:t> at the </a:t>
            </a:r>
            <a:r>
              <a:rPr lang="en-US" b="1" dirty="0"/>
              <a:t>beginning</a:t>
            </a:r>
            <a:r>
              <a:rPr lang="en-US" dirty="0"/>
              <a:t> of each word in a sentence or phrase.</a:t>
            </a:r>
          </a:p>
          <a:p>
            <a:r>
              <a:rPr lang="en-US" dirty="0"/>
              <a:t>For example:</a:t>
            </a:r>
          </a:p>
          <a:p>
            <a:pPr lvl="0"/>
            <a:r>
              <a:rPr lang="en-US" u="sng" dirty="0"/>
              <a:t>T</a:t>
            </a:r>
            <a:r>
              <a:rPr lang="en-US" dirty="0"/>
              <a:t>errible </a:t>
            </a:r>
            <a:r>
              <a:rPr lang="en-US" b="1" u="sng" dirty="0"/>
              <a:t>t</a:t>
            </a:r>
            <a:r>
              <a:rPr lang="en-US" b="1" dirty="0"/>
              <a:t>wos</a:t>
            </a:r>
          </a:p>
          <a:p>
            <a:pPr lvl="0"/>
            <a:r>
              <a:rPr lang="en-US" b="1" dirty="0"/>
              <a:t>Who </a:t>
            </a:r>
            <a:r>
              <a:rPr lang="en-US" b="1" u="sng" dirty="0"/>
              <a:t>f</a:t>
            </a:r>
            <a:r>
              <a:rPr lang="en-US" b="1" dirty="0"/>
              <a:t>orgot to </a:t>
            </a:r>
            <a:r>
              <a:rPr lang="en-US" b="1" u="sng" dirty="0"/>
              <a:t>f</a:t>
            </a:r>
            <a:r>
              <a:rPr lang="en-US" b="1" dirty="0"/>
              <a:t>ence in </a:t>
            </a:r>
            <a:r>
              <a:rPr lang="en-US" b="1" u="sng" dirty="0"/>
              <a:t>F</a:t>
            </a:r>
            <a:r>
              <a:rPr lang="en-US" b="1" dirty="0"/>
              <a:t>ido?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5581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Assonance</a:t>
            </a:r>
            <a:r>
              <a:rPr lang="en-US" dirty="0"/>
              <a:t> is where a </a:t>
            </a:r>
            <a:r>
              <a:rPr lang="en-US" b="1" dirty="0"/>
              <a:t>VOWEL</a:t>
            </a:r>
            <a:r>
              <a:rPr lang="en-US" dirty="0"/>
              <a:t> sound is repeated </a:t>
            </a:r>
            <a:r>
              <a:rPr lang="en-US" b="1" dirty="0"/>
              <a:t>ANYWHERE</a:t>
            </a:r>
            <a:r>
              <a:rPr lang="en-US" dirty="0"/>
              <a:t> in a word.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example:</a:t>
            </a:r>
          </a:p>
          <a:p>
            <a:r>
              <a:rPr lang="en-US" dirty="0" smtClean="0"/>
              <a:t>The </a:t>
            </a:r>
            <a:r>
              <a:rPr lang="en-US" b="1" dirty="0"/>
              <a:t>Spr</a:t>
            </a:r>
            <a:r>
              <a:rPr lang="en-US" b="1" u="sng" dirty="0"/>
              <a:t>u</a:t>
            </a:r>
            <a:r>
              <a:rPr lang="en-US" b="1" dirty="0"/>
              <a:t>ce</a:t>
            </a:r>
            <a:r>
              <a:rPr lang="en-US" dirty="0"/>
              <a:t> G</a:t>
            </a:r>
            <a:r>
              <a:rPr lang="en-US" u="sng" dirty="0"/>
              <a:t>oo</a:t>
            </a:r>
            <a:r>
              <a:rPr lang="en-US" dirty="0"/>
              <a:t>se</a:t>
            </a:r>
          </a:p>
          <a:p>
            <a:r>
              <a:rPr lang="en-US" b="1" dirty="0" smtClean="0"/>
              <a:t>H</a:t>
            </a:r>
            <a:r>
              <a:rPr lang="en-US" b="1" u="sng" dirty="0" smtClean="0"/>
              <a:t>a</a:t>
            </a:r>
            <a:r>
              <a:rPr lang="en-US" b="1" dirty="0" smtClean="0"/>
              <a:t>ppy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u="sng" dirty="0"/>
              <a:t>a</a:t>
            </a:r>
            <a:r>
              <a:rPr lang="en-US" dirty="0"/>
              <a:t>mper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8497"/>
            <a:ext cx="2828925" cy="41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Consonance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Consonance</a:t>
            </a:r>
            <a:r>
              <a:rPr lang="en-US" dirty="0"/>
              <a:t> is where a </a:t>
            </a:r>
            <a:r>
              <a:rPr lang="en-US" b="1" dirty="0"/>
              <a:t>CONSONANT</a:t>
            </a:r>
            <a:r>
              <a:rPr lang="en-US" dirty="0"/>
              <a:t> sound is repeated </a:t>
            </a:r>
            <a:r>
              <a:rPr lang="en-US" b="1" dirty="0"/>
              <a:t>ANYWHERE</a:t>
            </a:r>
            <a:r>
              <a:rPr lang="en-US" dirty="0"/>
              <a:t> in a word.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example:</a:t>
            </a:r>
          </a:p>
          <a:p>
            <a:r>
              <a:rPr lang="en-US" dirty="0" smtClean="0"/>
              <a:t>Pi</a:t>
            </a:r>
            <a:r>
              <a:rPr lang="en-US" u="sng" dirty="0" smtClean="0"/>
              <a:t>tt</a:t>
            </a:r>
            <a:r>
              <a:rPr lang="en-US" dirty="0" smtClean="0"/>
              <a:t>er </a:t>
            </a:r>
            <a:r>
              <a:rPr lang="en-US" dirty="0"/>
              <a:t>pa</a:t>
            </a:r>
            <a:r>
              <a:rPr lang="en-US" u="sng" dirty="0"/>
              <a:t>tt</a:t>
            </a:r>
            <a:r>
              <a:rPr lang="en-US" dirty="0"/>
              <a:t>er of </a:t>
            </a:r>
            <a:r>
              <a:rPr lang="en-US" b="1" dirty="0"/>
              <a:t>li</a:t>
            </a:r>
            <a:r>
              <a:rPr lang="en-US" b="1" u="sng" dirty="0"/>
              <a:t>tt</a:t>
            </a:r>
            <a:r>
              <a:rPr lang="en-US" b="1" dirty="0"/>
              <a:t>le</a:t>
            </a:r>
            <a:r>
              <a:rPr lang="en-US" dirty="0"/>
              <a:t> fee</a:t>
            </a:r>
            <a:r>
              <a:rPr lang="en-US" u="sng" dirty="0"/>
              <a:t>t</a:t>
            </a:r>
            <a:endParaRPr lang="en-US" dirty="0"/>
          </a:p>
          <a:p>
            <a:r>
              <a:rPr lang="en-US" dirty="0" smtClean="0"/>
              <a:t>Pi</a:t>
            </a:r>
            <a:r>
              <a:rPr lang="en-US" u="sng" dirty="0" smtClean="0"/>
              <a:t>ck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/>
              <a:t>pe</a:t>
            </a:r>
            <a:r>
              <a:rPr lang="en-US" b="1" u="sng" dirty="0"/>
              <a:t>ck</a:t>
            </a:r>
            <a:r>
              <a:rPr lang="en-US" dirty="0"/>
              <a:t> of pi</a:t>
            </a:r>
            <a:r>
              <a:rPr lang="en-US" u="sng" dirty="0"/>
              <a:t>ck</a:t>
            </a:r>
            <a:r>
              <a:rPr lang="en-US" dirty="0"/>
              <a:t>led </a:t>
            </a:r>
            <a:r>
              <a:rPr lang="en-US" b="1" dirty="0"/>
              <a:t>peppers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6228"/>
            <a:ext cx="2752725" cy="42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anyone think of a place where we use alliteration in non-fiction?</a:t>
            </a:r>
          </a:p>
          <a:p>
            <a:r>
              <a:rPr lang="en-US" b="1" dirty="0"/>
              <a:t>“Santorum Sweeps Deep South Primaries”</a:t>
            </a:r>
            <a:endParaRPr lang="en-US" dirty="0"/>
          </a:p>
          <a:p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Uniform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School boards are looking into requiring that every student should wear a uniform. What type of alliterative titles can we use to describe an article reporting on this</a:t>
            </a:r>
            <a:r>
              <a:rPr lang="en-US" dirty="0" smtClean="0"/>
              <a:t>?</a:t>
            </a:r>
          </a:p>
          <a:p>
            <a:r>
              <a:rPr lang="en-US" dirty="0"/>
              <a:t>Example: “School Uniforms: Awesome or Awful?”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2860"/>
            <a:ext cx="4038600" cy="31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tongue twister!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 your 9 o’clock clock appointment partner and create a tongue twister!</a:t>
            </a:r>
          </a:p>
          <a:p>
            <a:r>
              <a:rPr lang="en-US" dirty="0" smtClean="0"/>
              <a:t>Try to make it at least 3 sentences or 15-20 words! You have 5 minutes!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1905000"/>
            <a:ext cx="306308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990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2158"/>
            <a:ext cx="3581400" cy="38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292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Alliteration</vt:lpstr>
      <vt:lpstr>Vocab Square</vt:lpstr>
      <vt:lpstr>ALLITERATION</vt:lpstr>
      <vt:lpstr>Assonance</vt:lpstr>
      <vt:lpstr>Consonance</vt:lpstr>
      <vt:lpstr>Non-Fiction</vt:lpstr>
      <vt:lpstr>School Uniform Title</vt:lpstr>
      <vt:lpstr>Make a tongue twister!</vt:lpstr>
      <vt:lpstr>Examples</vt:lpstr>
      <vt:lpstr>Onomatopoeia </vt:lpstr>
      <vt:lpstr>Vocab Square</vt:lpstr>
      <vt:lpstr>Exit Ticket – Create Poster!</vt:lpstr>
      <vt:lpstr>Example Artwork #1</vt:lpstr>
      <vt:lpstr>Example #2</vt:lpstr>
      <vt:lpstr>Example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Alliteration</dc:title>
  <dc:creator>Jordan Parks</dc:creator>
  <cp:lastModifiedBy>Jordan Parks</cp:lastModifiedBy>
  <cp:revision>6</cp:revision>
  <dcterms:created xsi:type="dcterms:W3CDTF">2015-03-24T19:04:53Z</dcterms:created>
  <dcterms:modified xsi:type="dcterms:W3CDTF">2015-03-24T20:00:40Z</dcterms:modified>
</cp:coreProperties>
</file>